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9" r:id="rId6"/>
    <p:sldId id="260" r:id="rId7"/>
    <p:sldId id="264" r:id="rId8"/>
    <p:sldId id="265" r:id="rId9"/>
    <p:sldId id="261" r:id="rId10"/>
    <p:sldId id="266" r:id="rId11"/>
    <p:sldId id="267" r:id="rId12"/>
    <p:sldId id="270" r:id="rId13"/>
    <p:sldId id="268" r:id="rId14"/>
    <p:sldId id="263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EA195-BB95-42A7-A922-4E74D4967445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92121-E400-4F57-A55C-E0362CB43A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4014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92121-E400-4F57-A55C-E0362CB43AA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5662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92121-E400-4F57-A55C-E0362CB43AA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1216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92121-E400-4F57-A55C-E0362CB43AA5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1543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8704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9736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4761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381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7401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0792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8039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5528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541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3032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2258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DE8F8-020A-4271-80BE-A9B58F6187F7}" type="datetimeFigureOut">
              <a:rPr lang="ru-RU" smtClean="0"/>
              <a:t>24.10.2018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5360C-750A-4640-827B-F052EC2EC2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066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y.informatics.r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" TargetMode="External"/><Relationship Id="rId5" Type="http://schemas.openxmlformats.org/officeDocument/2006/relationships/hyperlink" Target="https://developer.mozilla.org/ru/" TargetMode="External"/><Relationship Id="rId4" Type="http://schemas.openxmlformats.org/officeDocument/2006/relationships/hyperlink" Target="https://stackoverflow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lanetcalc.ru/1434/" TargetMode="External"/><Relationship Id="rId2" Type="http://schemas.openxmlformats.org/officeDocument/2006/relationships/hyperlink" Target="http://ascii.shadowservants.ru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56944" y="1122363"/>
            <a:ext cx="9278112" cy="2931022"/>
          </a:xfrm>
        </p:spPr>
        <p:txBody>
          <a:bodyPr>
            <a:normAutofit fontScale="90000"/>
          </a:bodyPr>
          <a:lstStyle/>
          <a:p>
            <a:r>
              <a:rPr lang="ru-RU" dirty="0"/>
              <a:t>Разработка онлайн конвертера текста согласно алгоритмам шифрования </a:t>
            </a:r>
            <a:r>
              <a:rPr lang="en-US" dirty="0"/>
              <a:t>“Cipher </a:t>
            </a:r>
            <a:r>
              <a:rPr lang="en-US" dirty="0" err="1"/>
              <a:t>iT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027468" y="5601667"/>
            <a:ext cx="3724978" cy="455800"/>
          </a:xfrm>
        </p:spPr>
        <p:txBody>
          <a:bodyPr/>
          <a:lstStyle/>
          <a:p>
            <a:r>
              <a:rPr lang="ru-RU" dirty="0"/>
              <a:t>Воронин Андрей, 11 класс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988967" y="5922665"/>
            <a:ext cx="38510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/>
              <a:t>Лицей НИУ ВШЭ  25.10.2018</a:t>
            </a:r>
          </a:p>
          <a:p>
            <a:pPr algn="ctr"/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03448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Полученные результаты</a:t>
            </a:r>
            <a:r>
              <a:rPr lang="en-US" dirty="0"/>
              <a:t> (</a:t>
            </a:r>
            <a:r>
              <a:rPr lang="ru-RU" dirty="0"/>
              <a:t>Главная страница)</a:t>
            </a:r>
          </a:p>
        </p:txBody>
      </p:sp>
      <p:pic>
        <p:nvPicPr>
          <p:cNvPr id="1028" name="Picture 4" descr="C:\Users\Andrey\Pictures\Screenshots\Снимок экрана (3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356" y="1764448"/>
            <a:ext cx="9356436" cy="4625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0052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Полученные результаты (Страница конвертера)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4538" y="1774997"/>
            <a:ext cx="9326881" cy="4600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30912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CACC13-9E3C-4767-8503-7F4497158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Полученные результаты (Видео)</a:t>
            </a:r>
          </a:p>
        </p:txBody>
      </p:sp>
      <p:pic>
        <p:nvPicPr>
          <p:cNvPr id="4" name="cipher-it">
            <a:hlinkClick r:id="" action="ppaction://media"/>
            <a:extLst>
              <a:ext uri="{FF2B5EF4-FFF2-40B4-BE49-F238E27FC236}">
                <a16:creationId xmlns:a16="http://schemas.microsoft.com/office/drawing/2014/main" id="{6D150C3A-83D6-41BC-848C-50536542DCE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787207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6BC590-6EA4-4804-990B-8B3BC4109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553E53-E2D8-4275-9BDD-CE4154F45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рамках данного проекта удалось разработать веб-сайт с использованием четырех алгоритмов шифрования, реализующий поставленную задачу. На данном этапе работа завершена, но при необходимости возможно расширение функционала путем добавления новых шифров.</a:t>
            </a:r>
          </a:p>
        </p:txBody>
      </p:sp>
    </p:spTree>
    <p:extLst>
      <p:ext uri="{BB962C8B-B14F-4D97-AF65-F5344CB8AC3E}">
        <p14:creationId xmlns:p14="http://schemas.microsoft.com/office/powerpoint/2010/main" val="446067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7450" y="331939"/>
            <a:ext cx="10515600" cy="1325563"/>
          </a:xfrm>
        </p:spPr>
        <p:txBody>
          <a:bodyPr/>
          <a:lstStyle/>
          <a:p>
            <a:r>
              <a:rPr lang="ru-RU" dirty="0"/>
              <a:t>Источники: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10652" y="2156059"/>
            <a:ext cx="988514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40000">
              <a:buFont typeface="Arial" pitchFamily="34" charset="0"/>
              <a:buChar char="•"/>
            </a:pPr>
            <a:r>
              <a:rPr lang="en-US" sz="3200" dirty="0">
                <a:hlinkClick r:id="rId3"/>
              </a:rPr>
              <a:t>https://my.informatics.ru</a:t>
            </a:r>
            <a:r>
              <a:rPr lang="en-US" sz="3200" dirty="0"/>
              <a:t> – </a:t>
            </a:r>
            <a:r>
              <a:rPr lang="ru-RU" sz="3200" dirty="0"/>
              <a:t>Школа Программистов</a:t>
            </a:r>
          </a:p>
          <a:p>
            <a:pPr marL="514350" indent="-540000">
              <a:buFont typeface="Arial" pitchFamily="34" charset="0"/>
              <a:buChar char="•"/>
            </a:pPr>
            <a:r>
              <a:rPr lang="en-US" sz="3200" dirty="0">
                <a:hlinkClick r:id="rId4"/>
              </a:rPr>
              <a:t>https://stackoverflow.com</a:t>
            </a:r>
            <a:r>
              <a:rPr lang="en-US" sz="3200" dirty="0"/>
              <a:t> – Stack Overflow</a:t>
            </a:r>
          </a:p>
          <a:p>
            <a:pPr marL="514350" indent="-540000">
              <a:buFont typeface="Arial" pitchFamily="34" charset="0"/>
              <a:buChar char="•"/>
            </a:pPr>
            <a:r>
              <a:rPr lang="en-US" sz="3200" dirty="0">
                <a:hlinkClick r:id="rId5"/>
              </a:rPr>
              <a:t>https://developer.mozilla.org/ru/</a:t>
            </a:r>
            <a:r>
              <a:rPr lang="en-US" sz="3200" dirty="0"/>
              <a:t> - MDN – Mozilla Developers Network</a:t>
            </a:r>
          </a:p>
          <a:p>
            <a:pPr marL="514350" indent="-540000">
              <a:buFont typeface="Arial" pitchFamily="34" charset="0"/>
              <a:buChar char="•"/>
            </a:pPr>
            <a:r>
              <a:rPr lang="en-US" sz="3200" dirty="0">
                <a:hlinkClick r:id="rId6"/>
              </a:rPr>
              <a:t>https://www.w3schools.com</a:t>
            </a:r>
            <a:r>
              <a:rPr lang="en-US" sz="3200" dirty="0"/>
              <a:t> – W3schools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889320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Предпосылки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Предметом исследования криптографии, в том числе, являются различные алгоритмы шифрования, как простые, так и сложные.</a:t>
            </a:r>
          </a:p>
          <a:p>
            <a:r>
              <a:rPr lang="ru-RU" dirty="0"/>
              <a:t>Простые алгоритмы шифрования могут встречаться на соревнованиях по защите информации, в учебных проектах.</a:t>
            </a:r>
          </a:p>
          <a:p>
            <a:r>
              <a:rPr lang="ru-RU" dirty="0"/>
              <a:t> Затраты времени на дешифрование вручную высоки, в связи с этим возникает необходимость в программном обеспечении.</a:t>
            </a:r>
          </a:p>
          <a:p>
            <a:r>
              <a:rPr lang="ru-RU" dirty="0"/>
              <a:t> ПО может быть не всегда доступно, в таких случаях возможно использование удаленных сервисов, например веб-сайтов.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1813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 и уникальность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b="1" dirty="0"/>
              <a:t>Актуальность: </a:t>
            </a:r>
            <a:r>
              <a:rPr lang="ru-RU" dirty="0"/>
              <a:t>применение сайта-конвертера уменьшает затраты времени на декодирование в условиях отсутствия программного обеспечения.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b="1" dirty="0"/>
              <a:t>Уникальность: </a:t>
            </a:r>
            <a:r>
              <a:rPr lang="ru-RU" dirty="0"/>
              <a:t>Отсутствие веб-сайтов с выбранными алгоритмами шифрования.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b="1" i="1" dirty="0"/>
              <a:t>Выбранные алгоритмы шифрования: </a:t>
            </a:r>
            <a:r>
              <a:rPr lang="ru-RU" i="1" dirty="0"/>
              <a:t> код Хемминга, код </a:t>
            </a:r>
            <a:r>
              <a:rPr lang="ru-RU" i="1" dirty="0" err="1"/>
              <a:t>Элиаса</a:t>
            </a:r>
            <a:r>
              <a:rPr lang="ru-RU" i="1" dirty="0"/>
              <a:t>, Сибирский шифр, табличные перестановки.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6091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dirty="0"/>
              <a:t>Цель: </a:t>
            </a:r>
            <a:r>
              <a:rPr lang="ru-RU" dirty="0"/>
              <a:t>создать веб-сайт, позволяющий шифровать и дешифровывать информацию согласно выбранным алгоритмам шифрования.</a:t>
            </a:r>
          </a:p>
          <a:p>
            <a:pPr marL="0" indent="0">
              <a:buNone/>
            </a:pPr>
            <a:r>
              <a:rPr lang="ru-RU" b="1" dirty="0"/>
              <a:t>Задачи:</a:t>
            </a:r>
          </a:p>
          <a:p>
            <a:r>
              <a:rPr lang="ru-RU" dirty="0"/>
              <a:t>создать удобный интерфейс</a:t>
            </a:r>
            <a:r>
              <a:rPr lang="en-US" dirty="0"/>
              <a:t>;</a:t>
            </a:r>
            <a:endParaRPr lang="ru-RU" dirty="0"/>
          </a:p>
          <a:p>
            <a:r>
              <a:rPr lang="ru-RU" dirty="0"/>
              <a:t>реализовать алгоритмы шифрования в обе стороны (возможность зашифровать и расшифровать текст)</a:t>
            </a:r>
            <a:r>
              <a:rPr lang="en-US" dirty="0"/>
              <a:t>.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9183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EE117B-5799-495A-B022-F9A99037D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алгоритмов шифрования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3BF3A0-12BB-4B26-B72D-FE710EFBF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/>
              <a:t>Шифр </a:t>
            </a:r>
            <a:r>
              <a:rPr lang="ru-RU" b="1" dirty="0" err="1"/>
              <a:t>Элиаса</a:t>
            </a:r>
            <a:r>
              <a:rPr lang="ru-RU" b="1" dirty="0"/>
              <a:t>: </a:t>
            </a:r>
            <a:r>
              <a:rPr lang="ru-RU" dirty="0"/>
              <a:t>алгоритм основан на переводе символов по таблице </a:t>
            </a:r>
            <a:r>
              <a:rPr lang="en-US" dirty="0"/>
              <a:t>ascii </a:t>
            </a:r>
            <a:r>
              <a:rPr lang="ru-RU" dirty="0"/>
              <a:t>в двоичный код и чередовании полученных чисел.</a:t>
            </a:r>
          </a:p>
          <a:p>
            <a:r>
              <a:rPr lang="ru-RU" b="1" dirty="0"/>
              <a:t>Шифр Хемминга: </a:t>
            </a:r>
            <a:r>
              <a:rPr lang="ru-RU" dirty="0"/>
              <a:t>алгоритм основан на группировке двоичного кода по ячейкам с проверкой истинности последовательности и переводе по таблице </a:t>
            </a:r>
            <a:r>
              <a:rPr lang="en-US" dirty="0"/>
              <a:t>ascii</a:t>
            </a:r>
          </a:p>
          <a:p>
            <a:r>
              <a:rPr lang="ru-RU" b="1" dirty="0"/>
              <a:t>Сибирский Шифр: </a:t>
            </a:r>
            <a:r>
              <a:rPr lang="ru-RU" dirty="0"/>
              <a:t>алгоритм основан на вписывании текста в ступенчатый массив и считывании текста по его диагоналям</a:t>
            </a:r>
            <a:endParaRPr lang="en-US" dirty="0"/>
          </a:p>
          <a:p>
            <a:r>
              <a:rPr lang="ru-RU" b="1" dirty="0"/>
              <a:t>Табличные перестановки: </a:t>
            </a:r>
            <a:r>
              <a:rPr lang="ru-RU" dirty="0"/>
              <a:t>алгоритм основан на вписывании текста в таблицу и перестановку рядов и строк по некоторому ключу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4851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Похожие проекты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Приведенные далее сайты связаны с кодированием информации, однако на представленных ресурсах отсутствуют алгоритмы шифрования, рассмотренные в нашем проекте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/>
              <a:t>ASCII </a:t>
            </a:r>
            <a:r>
              <a:rPr lang="ru-RU" dirty="0"/>
              <a:t>конвертер - </a:t>
            </a:r>
            <a:r>
              <a:rPr lang="en-US" dirty="0">
                <a:hlinkClick r:id="rId2"/>
              </a:rPr>
              <a:t>http://ascii.shadowservants.ru/</a:t>
            </a:r>
            <a:endParaRPr lang="en-US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ru-RU" dirty="0"/>
              <a:t>Калькулятор шифра Цезаря - </a:t>
            </a:r>
            <a:r>
              <a:rPr lang="en-US" dirty="0">
                <a:hlinkClick r:id="rId3"/>
              </a:rPr>
              <a:t>https://planetcalc.ru/1434/</a:t>
            </a:r>
            <a:endParaRPr lang="en-US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5560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ASCII </a:t>
            </a:r>
            <a:r>
              <a:rPr lang="ru-RU" dirty="0"/>
              <a:t>конвертер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0088"/>
            <a:ext cx="6640773" cy="35515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7929350" y="1730087"/>
            <a:ext cx="342444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Основная функция данного сайта – конвертация </a:t>
            </a:r>
            <a:r>
              <a:rPr lang="en-US" sz="2400" dirty="0" err="1"/>
              <a:t>ascii</a:t>
            </a:r>
            <a:r>
              <a:rPr lang="ru-RU" sz="2400" dirty="0"/>
              <a:t> кода в текст и обратно. Несмотря на главную функцию, отличную от нашего проекта, присутствует сходство в интерфейсе (окна ввода, вывода, смена режима) </a:t>
            </a:r>
          </a:p>
        </p:txBody>
      </p:sp>
    </p:spTree>
    <p:extLst>
      <p:ext uri="{BB962C8B-B14F-4D97-AF65-F5344CB8AC3E}">
        <p14:creationId xmlns:p14="http://schemas.microsoft.com/office/powerpoint/2010/main" val="121957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Калькулятор шифра цезаря 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661142" cy="3578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7956645" y="1690688"/>
            <a:ext cx="339715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Основная функция данного сайта – изменение текста по правилам шифра Цезаря. Несмотря на то, что эта задача связана с кодированием информации, алгоритмы шифрования нашего проекта и данного различны. </a:t>
            </a:r>
          </a:p>
        </p:txBody>
      </p:sp>
    </p:spTree>
    <p:extLst>
      <p:ext uri="{BB962C8B-B14F-4D97-AF65-F5344CB8AC3E}">
        <p14:creationId xmlns:p14="http://schemas.microsoft.com/office/powerpoint/2010/main" val="1071188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489851"/>
            <a:ext cx="10515600" cy="1325563"/>
          </a:xfrm>
        </p:spPr>
        <p:txBody>
          <a:bodyPr/>
          <a:lstStyle/>
          <a:p>
            <a:r>
              <a:rPr lang="ru-RU" dirty="0"/>
              <a:t>Средства реализации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+ </a:t>
            </a:r>
            <a:r>
              <a:rPr lang="en-US" dirty="0" err="1"/>
              <a:t>css</a:t>
            </a:r>
            <a:endParaRPr lang="ru-RU" dirty="0"/>
          </a:p>
          <a:p>
            <a:r>
              <a:rPr lang="en-US" dirty="0"/>
              <a:t>JavaScript + </a:t>
            </a:r>
            <a:r>
              <a:rPr lang="en-US" dirty="0" err="1"/>
              <a:t>JQuery</a:t>
            </a:r>
            <a:endParaRPr lang="en-US" dirty="0"/>
          </a:p>
        </p:txBody>
      </p:sp>
      <p:pic>
        <p:nvPicPr>
          <p:cNvPr id="1027" name="Picture 3" descr="C:\Users\Andrey\Pictures\css3-57b597e85f9b58b5c2b338d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849" y="3252539"/>
            <a:ext cx="2869130" cy="286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Andrey\Pictures\html5-1920x120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66" y="3252539"/>
            <a:ext cx="2381378" cy="286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Andrey\Pictures\jquer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3110" y="3252536"/>
            <a:ext cx="2864457" cy="2869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C:\Users\Andrey\Pictures\js-lo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979" y="3252538"/>
            <a:ext cx="2869131" cy="2869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9" descr="C:\Users\Andrey\Pictures\js-lo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1919" y="3252538"/>
            <a:ext cx="2869131" cy="2869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7001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1055</TotalTime>
  <Words>466</Words>
  <Application>Microsoft Office PowerPoint</Application>
  <PresentationFormat>Широкоэкранный</PresentationFormat>
  <Paragraphs>48</Paragraphs>
  <Slides>14</Slides>
  <Notes>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Разработка онлайн конвертера текста согласно алгоритмам шифрования “Cipher iT”</vt:lpstr>
      <vt:lpstr>Предпосылки</vt:lpstr>
      <vt:lpstr>Актуальность и уникальность</vt:lpstr>
      <vt:lpstr>Цель и задачи проекта</vt:lpstr>
      <vt:lpstr>Обзор алгоритмов шифрования</vt:lpstr>
      <vt:lpstr>Похожие проекты</vt:lpstr>
      <vt:lpstr>ASCII конвертер</vt:lpstr>
      <vt:lpstr>Калькулятор шифра цезаря </vt:lpstr>
      <vt:lpstr>Средства реализации</vt:lpstr>
      <vt:lpstr>Полученные результаты (Главная страница)</vt:lpstr>
      <vt:lpstr>Полученные результаты (Страница конвертера)</vt:lpstr>
      <vt:lpstr>Полученные результаты (Видео)</vt:lpstr>
      <vt:lpstr>Заключение</vt:lpstr>
      <vt:lpstr>Источники: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Andrey</dc:creator>
  <cp:lastModifiedBy>Andrey</cp:lastModifiedBy>
  <cp:revision>51</cp:revision>
  <dcterms:created xsi:type="dcterms:W3CDTF">2018-05-09T19:55:26Z</dcterms:created>
  <dcterms:modified xsi:type="dcterms:W3CDTF">2018-10-24T22:07:56Z</dcterms:modified>
</cp:coreProperties>
</file>

<file path=docProps/thumbnail.jpeg>
</file>